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63" r:id="rId5"/>
    <p:sldId id="258" r:id="rId6"/>
    <p:sldId id="259" r:id="rId7"/>
    <p:sldId id="261" r:id="rId8"/>
    <p:sldId id="265" r:id="rId9"/>
    <p:sldId id="260" r:id="rId10"/>
    <p:sldId id="262" r:id="rId11"/>
    <p:sldId id="268" r:id="rId12"/>
    <p:sldId id="267" r:id="rId13"/>
    <p:sldId id="264" r:id="rId14"/>
    <p:sldId id="266" r:id="rId15"/>
    <p:sldId id="270" r:id="rId16"/>
    <p:sldId id="271" r:id="rId17"/>
    <p:sldId id="272" r:id="rId18"/>
    <p:sldId id="273" r:id="rId19"/>
    <p:sldId id="274" r:id="rId20"/>
    <p:sldId id="279" r:id="rId21"/>
    <p:sldId id="280" r:id="rId22"/>
    <p:sldId id="275" r:id="rId23"/>
    <p:sldId id="276" r:id="rId24"/>
    <p:sldId id="277" r:id="rId25"/>
    <p:sldId id="278" r:id="rId26"/>
    <p:sldId id="281" r:id="rId27"/>
    <p:sldId id="282" r:id="rId28"/>
    <p:sldId id="285" r:id="rId29"/>
    <p:sldId id="283" r:id="rId30"/>
    <p:sldId id="286" r:id="rId31"/>
    <p:sldId id="284" r:id="rId32"/>
    <p:sldId id="287" r:id="rId33"/>
    <p:sldId id="292" r:id="rId34"/>
    <p:sldId id="288" r:id="rId35"/>
    <p:sldId id="293" r:id="rId36"/>
    <p:sldId id="294" r:id="rId37"/>
    <p:sldId id="289" r:id="rId38"/>
    <p:sldId id="295" r:id="rId39"/>
    <p:sldId id="290" r:id="rId40"/>
    <p:sldId id="296" r:id="rId41"/>
    <p:sldId id="291" r:id="rId42"/>
    <p:sldId id="297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6F303-D5EB-4C9A-AA7E-5C9EF4D55304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F7EFE-9667-48FD-83E5-B12D94B51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6F303-D5EB-4C9A-AA7E-5C9EF4D55304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F7EFE-9667-48FD-83E5-B12D94B51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6F303-D5EB-4C9A-AA7E-5C9EF4D55304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F7EFE-9667-48FD-83E5-B12D94B51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6F303-D5EB-4C9A-AA7E-5C9EF4D55304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F7EFE-9667-48FD-83E5-B12D94B51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6F303-D5EB-4C9A-AA7E-5C9EF4D55304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F7EFE-9667-48FD-83E5-B12D94B51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6F303-D5EB-4C9A-AA7E-5C9EF4D55304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F7EFE-9667-48FD-83E5-B12D94B51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6F303-D5EB-4C9A-AA7E-5C9EF4D55304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F7EFE-9667-48FD-83E5-B12D94B51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6F303-D5EB-4C9A-AA7E-5C9EF4D55304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F7EFE-9667-48FD-83E5-B12D94B51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6F303-D5EB-4C9A-AA7E-5C9EF4D55304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F7EFE-9667-48FD-83E5-B12D94B51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6F303-D5EB-4C9A-AA7E-5C9EF4D55304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F7EFE-9667-48FD-83E5-B12D94B51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6F303-D5EB-4C9A-AA7E-5C9EF4D55304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F7EFE-9667-48FD-83E5-B12D94B51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6F303-D5EB-4C9A-AA7E-5C9EF4D55304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F7EFE-9667-48FD-83E5-B12D94B51A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Татарский язык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Tm="1996"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КАШЫК</a:t>
            </a:r>
            <a:endParaRPr lang="ru-RU" sz="6000" dirty="0"/>
          </a:p>
        </p:txBody>
      </p:sp>
      <p:pic>
        <p:nvPicPr>
          <p:cNvPr id="7170" name="Picture 2" descr="C:\Users\Катя\Desktop\ПРЕЗЕНТАЦИИ\фото\ложка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3857143" cy="3857143"/>
          </a:xfrm>
          <a:prstGeom prst="rect">
            <a:avLst/>
          </a:prstGeom>
          <a:noFill/>
        </p:spPr>
      </p:pic>
      <p:pic>
        <p:nvPicPr>
          <p:cNvPr id="7171" name="Picture 3" descr="C:\Users\Катя\Desktop\ПРЕЗЕНТАЦИИ\фото\лож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564904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ransition advTm="3744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ТЭЛИНКЭ</a:t>
            </a:r>
            <a:endParaRPr lang="ru-RU" dirty="0"/>
          </a:p>
        </p:txBody>
      </p:sp>
      <p:pic>
        <p:nvPicPr>
          <p:cNvPr id="13314" name="Picture 2" descr="C:\Users\Катя\Desktop\ПРЕЗЕНТАЦИИ\фото\таркл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700808"/>
            <a:ext cx="4762500" cy="4762500"/>
          </a:xfrm>
          <a:prstGeom prst="rect">
            <a:avLst/>
          </a:prstGeom>
          <a:noFill/>
        </p:spPr>
      </p:pic>
    </p:spTree>
  </p:cSld>
  <p:clrMapOvr>
    <a:masterClrMapping/>
  </p:clrMapOvr>
  <p:transition advTm="362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ЧЫНАЯК</a:t>
            </a:r>
            <a:endParaRPr lang="ru-RU" sz="6600" dirty="0"/>
          </a:p>
        </p:txBody>
      </p:sp>
      <p:pic>
        <p:nvPicPr>
          <p:cNvPr id="12290" name="Picture 2" descr="C:\Users\Катя\Desktop\ПРЕЗЕНТАЦИИ\фото\чаш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76872"/>
            <a:ext cx="6614434" cy="4414416"/>
          </a:xfrm>
          <a:prstGeom prst="rect">
            <a:avLst/>
          </a:prstGeom>
          <a:noFill/>
        </p:spPr>
      </p:pic>
    </p:spTree>
  </p:cSld>
  <p:clrMapOvr>
    <a:masterClrMapping/>
  </p:clrMapOvr>
  <p:transition advTm="3229"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КИТАП</a:t>
            </a:r>
            <a:endParaRPr lang="ru-RU" sz="6600" dirty="0"/>
          </a:p>
        </p:txBody>
      </p:sp>
      <p:pic>
        <p:nvPicPr>
          <p:cNvPr id="9218" name="Picture 2" descr="C:\Users\Катя\Desktop\ПРЕЗЕНТАЦИИ\фото\книг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772673"/>
            <a:ext cx="4896544" cy="5085327"/>
          </a:xfrm>
          <a:prstGeom prst="rect">
            <a:avLst/>
          </a:prstGeom>
          <a:noFill/>
        </p:spPr>
      </p:pic>
    </p:spTree>
  </p:cSld>
  <p:clrMapOvr>
    <a:masterClrMapping/>
  </p:clrMapOvr>
  <p:transition advTm="3432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АЛМА</a:t>
            </a:r>
            <a:endParaRPr lang="ru-RU" sz="6600" dirty="0"/>
          </a:p>
        </p:txBody>
      </p:sp>
      <p:pic>
        <p:nvPicPr>
          <p:cNvPr id="11266" name="Picture 2" descr="C:\Users\Катя\Desktop\ПРЕЗЕНТАЦИИ\фото\app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556792"/>
            <a:ext cx="4876800" cy="4876800"/>
          </a:xfrm>
          <a:prstGeom prst="rect">
            <a:avLst/>
          </a:prstGeom>
          <a:noFill/>
        </p:spPr>
      </p:pic>
    </p:spTree>
  </p:cSld>
  <p:clrMapOvr>
    <a:masterClrMapping/>
  </p:clrMapOvr>
  <p:transition advTm="3214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dirty="0" smtClean="0"/>
              <a:t>ПОПРОБУЙ ВСПОМНИТЬ!!!</a:t>
            </a:r>
            <a:endParaRPr lang="ru-RU" sz="9600" dirty="0"/>
          </a:p>
        </p:txBody>
      </p:sp>
    </p:spTree>
  </p:cSld>
  <p:clrMapOvr>
    <a:masterClrMapping/>
  </p:clrMapOvr>
  <p:transition advTm="3432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Катя\Desktop\ПРЕЗЕНТАЦИИ\фото\сту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980728"/>
            <a:ext cx="4406900" cy="5638800"/>
          </a:xfrm>
          <a:prstGeom prst="rect">
            <a:avLst/>
          </a:prstGeom>
          <a:noFill/>
        </p:spPr>
      </p:pic>
    </p:spTree>
  </p:cSld>
  <p:clrMapOvr>
    <a:masterClrMapping/>
  </p:clrMapOvr>
  <p:transition advTm="3542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УРЫНДЫК</a:t>
            </a:r>
            <a:endParaRPr lang="ru-RU" sz="5400" dirty="0"/>
          </a:p>
        </p:txBody>
      </p:sp>
      <p:pic>
        <p:nvPicPr>
          <p:cNvPr id="1026" name="Picture 2" descr="C:\Users\Катя\Desktop\ПРЕЗЕНТАЦИИ\фото\сту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980728"/>
            <a:ext cx="4406900" cy="5638800"/>
          </a:xfrm>
          <a:prstGeom prst="rect">
            <a:avLst/>
          </a:prstGeom>
          <a:noFill/>
        </p:spPr>
      </p:pic>
    </p:spTree>
  </p:cSld>
  <p:clrMapOvr>
    <a:masterClrMapping/>
  </p:clrMapOvr>
  <p:transition advTm="2496">
    <p:pull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???</a:t>
            </a:r>
            <a:endParaRPr lang="ru-RU" sz="6000" dirty="0"/>
          </a:p>
        </p:txBody>
      </p:sp>
      <p:pic>
        <p:nvPicPr>
          <p:cNvPr id="2050" name="Picture 2" descr="C:\Users\Катя\Desktop\ПРЕЗЕНТАЦИИ\фото\соба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88840"/>
            <a:ext cx="5024089" cy="4509120"/>
          </a:xfrm>
          <a:prstGeom prst="rect">
            <a:avLst/>
          </a:prstGeom>
          <a:noFill/>
        </p:spPr>
      </p:pic>
    </p:spTree>
  </p:cSld>
  <p:clrMapOvr>
    <a:masterClrMapping/>
  </p:clrMapOvr>
  <p:transition advTm="3026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ЭТ</a:t>
            </a:r>
            <a:endParaRPr lang="ru-RU" sz="6000" dirty="0"/>
          </a:p>
        </p:txBody>
      </p:sp>
      <p:pic>
        <p:nvPicPr>
          <p:cNvPr id="2050" name="Picture 2" descr="C:\Users\Катя\Desktop\ПРЕЗЕНТАЦИИ\фото\соба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988840"/>
            <a:ext cx="5024089" cy="4509120"/>
          </a:xfrm>
          <a:prstGeom prst="rect">
            <a:avLst/>
          </a:prstGeom>
          <a:noFill/>
        </p:spPr>
      </p:pic>
    </p:spTree>
  </p:cSld>
  <p:clrMapOvr>
    <a:masterClrMapping/>
  </p:clrMapOvr>
  <p:transition advTm="3011">
    <p:fade thruBlk="1"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УРЫНДЫК</a:t>
            </a:r>
            <a:endParaRPr lang="ru-RU" sz="5400" dirty="0"/>
          </a:p>
        </p:txBody>
      </p:sp>
      <p:pic>
        <p:nvPicPr>
          <p:cNvPr id="1026" name="Picture 2" descr="C:\Users\Катя\Desktop\ПРЕЗЕНТАЦИИ\фото\сту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980728"/>
            <a:ext cx="4406900" cy="5638800"/>
          </a:xfrm>
          <a:prstGeom prst="rect">
            <a:avLst/>
          </a:prstGeom>
          <a:noFill/>
        </p:spPr>
      </p:pic>
    </p:spTree>
  </p:cSld>
  <p:clrMapOvr>
    <a:masterClrMapping/>
  </p:clrMapOvr>
  <p:transition advTm="2184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???</a:t>
            </a:r>
            <a:endParaRPr lang="ru-RU" sz="6600" dirty="0"/>
          </a:p>
        </p:txBody>
      </p:sp>
      <p:pic>
        <p:nvPicPr>
          <p:cNvPr id="8194" name="Picture 2" descr="C:\Users\Катя\Desktop\ПРЕЗЕНТАЦИИ\фото\кош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477202"/>
            <a:ext cx="4392488" cy="5380798"/>
          </a:xfrm>
          <a:prstGeom prst="rect">
            <a:avLst/>
          </a:prstGeom>
          <a:noFill/>
        </p:spPr>
      </p:pic>
    </p:spTree>
  </p:cSld>
  <p:clrMapOvr>
    <a:masterClrMapping/>
  </p:clrMapOvr>
  <p:transition advTm="2589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ПЕСИ</a:t>
            </a:r>
            <a:endParaRPr lang="ru-RU" sz="6600" dirty="0"/>
          </a:p>
        </p:txBody>
      </p:sp>
      <p:pic>
        <p:nvPicPr>
          <p:cNvPr id="8194" name="Picture 2" descr="C:\Users\Катя\Desktop\ПРЕЗЕНТАЦИИ\фото\кош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477202"/>
            <a:ext cx="4392488" cy="5380798"/>
          </a:xfrm>
          <a:prstGeom prst="rect">
            <a:avLst/>
          </a:prstGeom>
          <a:noFill/>
        </p:spPr>
      </p:pic>
    </p:spTree>
  </p:cSld>
  <p:clrMapOvr>
    <a:masterClrMapping/>
  </p:clrMapOvr>
  <p:transition advTm="3120">
    <p:wipe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???</a:t>
            </a:r>
            <a:endParaRPr lang="ru-RU" dirty="0"/>
          </a:p>
        </p:txBody>
      </p:sp>
      <p:pic>
        <p:nvPicPr>
          <p:cNvPr id="3074" name="Picture 2" descr="C:\Users\Катя\Desktop\ПРЕЗЕНТАЦИИ\фото\р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484784"/>
            <a:ext cx="3810000" cy="5689600"/>
          </a:xfrm>
          <a:prstGeom prst="rect">
            <a:avLst/>
          </a:prstGeom>
          <a:noFill/>
        </p:spPr>
      </p:pic>
    </p:spTree>
  </p:cSld>
  <p:clrMapOvr>
    <a:masterClrMapping/>
  </p:clrMapOvr>
  <p:transition advTm="4508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КУЛЛАР</a:t>
            </a:r>
            <a:endParaRPr lang="ru-RU" dirty="0"/>
          </a:p>
        </p:txBody>
      </p:sp>
      <p:pic>
        <p:nvPicPr>
          <p:cNvPr id="3074" name="Picture 2" descr="C:\Users\Катя\Desktop\ПРЕЗЕНТАЦИИ\фото\р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484784"/>
            <a:ext cx="3810000" cy="5689600"/>
          </a:xfrm>
          <a:prstGeom prst="rect">
            <a:avLst/>
          </a:prstGeom>
          <a:noFill/>
        </p:spPr>
      </p:pic>
    </p:spTree>
  </p:cSld>
  <p:clrMapOvr>
    <a:masterClrMapping/>
  </p:clrMapOvr>
  <p:transition advTm="3479">
    <p:strips dir="ru"/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???</a:t>
            </a:r>
            <a:endParaRPr lang="ru-RU" sz="6600" dirty="0"/>
          </a:p>
        </p:txBody>
      </p:sp>
      <p:pic>
        <p:nvPicPr>
          <p:cNvPr id="4098" name="Picture 2" descr="C:\Users\Катя\Desktop\ПРЕЗЕНТАЦИИ\фото\пале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16832"/>
            <a:ext cx="5400600" cy="4057828"/>
          </a:xfrm>
          <a:prstGeom prst="rect">
            <a:avLst/>
          </a:prstGeom>
          <a:noFill/>
        </p:spPr>
      </p:pic>
    </p:spTree>
  </p:cSld>
  <p:clrMapOvr>
    <a:masterClrMapping/>
  </p:clrMapOvr>
  <p:transition advTm="2996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БАРМАК</a:t>
            </a:r>
            <a:endParaRPr lang="ru-RU" sz="6600" dirty="0"/>
          </a:p>
        </p:txBody>
      </p:sp>
      <p:pic>
        <p:nvPicPr>
          <p:cNvPr id="4098" name="Picture 2" descr="C:\Users\Катя\Desktop\ПРЕЗЕНТАЦИИ\фото\палец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916832"/>
            <a:ext cx="5400600" cy="4057828"/>
          </a:xfrm>
          <a:prstGeom prst="rect">
            <a:avLst/>
          </a:prstGeom>
          <a:noFill/>
        </p:spPr>
      </p:pic>
    </p:spTree>
  </p:cSld>
  <p:clrMapOvr>
    <a:masterClrMapping/>
  </p:clrMapOvr>
  <p:transition advTm="3994"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???</a:t>
            </a:r>
            <a:endParaRPr lang="ru-RU" sz="6600" dirty="0"/>
          </a:p>
        </p:txBody>
      </p:sp>
      <p:pic>
        <p:nvPicPr>
          <p:cNvPr id="6146" name="Picture 2" descr="C:\Users\Катя\Desktop\ПРЕЗЕНТАЦИИ\фото\ног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019314"/>
            <a:ext cx="4741912" cy="4838686"/>
          </a:xfrm>
          <a:prstGeom prst="rect">
            <a:avLst/>
          </a:prstGeom>
          <a:noFill/>
        </p:spPr>
      </p:pic>
    </p:spTree>
  </p:cSld>
  <p:clrMapOvr>
    <a:masterClrMapping/>
  </p:clrMapOvr>
  <p:transition advTm="4181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АЯК</a:t>
            </a:r>
            <a:endParaRPr lang="ru-RU" sz="6600" dirty="0"/>
          </a:p>
        </p:txBody>
      </p:sp>
      <p:pic>
        <p:nvPicPr>
          <p:cNvPr id="6146" name="Picture 2" descr="C:\Users\Катя\Desktop\ПРЕЗЕНТАЦИИ\фото\ног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019314"/>
            <a:ext cx="4741912" cy="4838686"/>
          </a:xfrm>
          <a:prstGeom prst="rect">
            <a:avLst/>
          </a:prstGeom>
          <a:noFill/>
        </p:spPr>
      </p:pic>
    </p:spTree>
  </p:cSld>
  <p:clrMapOvr>
    <a:masterClrMapping/>
  </p:clrMapOvr>
  <p:transition advTm="3448"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???</a:t>
            </a:r>
            <a:endParaRPr lang="ru-RU" sz="6000" dirty="0"/>
          </a:p>
        </p:txBody>
      </p:sp>
      <p:pic>
        <p:nvPicPr>
          <p:cNvPr id="10242" name="Picture 2" descr="C:\Users\Катя\Desktop\ПРЕЗЕНТАЦИИ\фото\двер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619250"/>
            <a:ext cx="2428875" cy="5238750"/>
          </a:xfrm>
          <a:prstGeom prst="rect">
            <a:avLst/>
          </a:prstGeom>
          <a:noFill/>
        </p:spPr>
      </p:pic>
    </p:spTree>
  </p:cSld>
  <p:clrMapOvr>
    <a:masterClrMapping/>
  </p:clrMapOvr>
  <p:transition advTm="3339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ИШЕК</a:t>
            </a:r>
            <a:endParaRPr lang="ru-RU" sz="6000" dirty="0"/>
          </a:p>
        </p:txBody>
      </p:sp>
      <p:pic>
        <p:nvPicPr>
          <p:cNvPr id="10242" name="Picture 2" descr="C:\Users\Катя\Desktop\ПРЕЗЕНТАЦИИ\фото\двер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619250"/>
            <a:ext cx="2428875" cy="5238750"/>
          </a:xfrm>
          <a:prstGeom prst="rect">
            <a:avLst/>
          </a:prstGeom>
          <a:noFill/>
        </p:spPr>
      </p:pic>
    </p:spTree>
  </p:cSld>
  <p:clrMapOvr>
    <a:masterClrMapping/>
  </p:clrMapOvr>
  <p:transition advTm="4118"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ЭТ</a:t>
            </a:r>
            <a:endParaRPr lang="ru-RU" sz="6000" dirty="0"/>
          </a:p>
        </p:txBody>
      </p:sp>
      <p:pic>
        <p:nvPicPr>
          <p:cNvPr id="2050" name="Picture 2" descr="C:\Users\Катя\Desktop\ПРЕЗЕНТАЦИИ\фото\соба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88840"/>
            <a:ext cx="5024089" cy="4509120"/>
          </a:xfrm>
          <a:prstGeom prst="rect">
            <a:avLst/>
          </a:prstGeom>
          <a:noFill/>
        </p:spPr>
      </p:pic>
    </p:spTree>
  </p:cSld>
  <p:clrMapOvr>
    <a:masterClrMapping/>
  </p:clrMapOvr>
  <p:transition advTm="2246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???</a:t>
            </a:r>
            <a:endParaRPr lang="ru-RU" dirty="0"/>
          </a:p>
        </p:txBody>
      </p:sp>
      <p:pic>
        <p:nvPicPr>
          <p:cNvPr id="5122" name="Picture 2" descr="C:\Users\Катя\Desktop\ПРЕЗЕНТАЦИИ\фото\окн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6768752" cy="5076564"/>
          </a:xfrm>
          <a:prstGeom prst="rect">
            <a:avLst/>
          </a:prstGeom>
          <a:noFill/>
        </p:spPr>
      </p:pic>
    </p:spTree>
  </p:cSld>
  <p:clrMapOvr>
    <a:masterClrMapping/>
  </p:clrMapOvr>
  <p:transition advTm="2777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/>
              <a:t>ТЭРЭЗЭ</a:t>
            </a:r>
            <a:endParaRPr lang="ru-RU" sz="9600" dirty="0"/>
          </a:p>
        </p:txBody>
      </p:sp>
      <p:pic>
        <p:nvPicPr>
          <p:cNvPr id="5122" name="Picture 2" descr="C:\Users\Катя\Desktop\ПРЕЗЕНТАЦИИ\фото\окн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484784"/>
            <a:ext cx="6768752" cy="5076564"/>
          </a:xfrm>
          <a:prstGeom prst="rect">
            <a:avLst/>
          </a:prstGeom>
          <a:noFill/>
        </p:spPr>
      </p:pic>
    </p:spTree>
  </p:cSld>
  <p:clrMapOvr>
    <a:masterClrMapping/>
  </p:clrMapOvr>
  <p:transition advTm="3370"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???</a:t>
            </a:r>
            <a:endParaRPr lang="ru-RU" sz="6000" dirty="0"/>
          </a:p>
        </p:txBody>
      </p:sp>
      <p:pic>
        <p:nvPicPr>
          <p:cNvPr id="7170" name="Picture 2" descr="C:\Users\Катя\Desktop\ПРЕЗЕНТАЦИИ\фото\ложка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3857143" cy="3857143"/>
          </a:xfrm>
          <a:prstGeom prst="rect">
            <a:avLst/>
          </a:prstGeom>
          <a:noFill/>
        </p:spPr>
      </p:pic>
      <p:pic>
        <p:nvPicPr>
          <p:cNvPr id="7171" name="Picture 3" descr="C:\Users\Катя\Desktop\ПРЕЗЕНТАЦИИ\фото\лож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564904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ransition advTm="4056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КАШЫК</a:t>
            </a:r>
            <a:endParaRPr lang="ru-RU" sz="6000" dirty="0"/>
          </a:p>
        </p:txBody>
      </p:sp>
      <p:pic>
        <p:nvPicPr>
          <p:cNvPr id="7170" name="Picture 2" descr="C:\Users\Катя\Desktop\ПРЕЗЕНТАЦИИ\фото\ложка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44824"/>
            <a:ext cx="3857143" cy="3857143"/>
          </a:xfrm>
          <a:prstGeom prst="rect">
            <a:avLst/>
          </a:prstGeom>
          <a:noFill/>
        </p:spPr>
      </p:pic>
      <p:pic>
        <p:nvPicPr>
          <p:cNvPr id="7171" name="Picture 3" descr="C:\Users\Катя\Desktop\ПРЕЗЕНТАЦИИ\фото\лож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2564904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ransition advTm="3104"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????</a:t>
            </a:r>
            <a:endParaRPr lang="ru-RU" dirty="0"/>
          </a:p>
        </p:txBody>
      </p:sp>
      <p:pic>
        <p:nvPicPr>
          <p:cNvPr id="13314" name="Picture 2" descr="C:\Users\Катя\Desktop\ПРЕЗЕНТАЦИИ\фото\таркл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700808"/>
            <a:ext cx="4762500" cy="4762500"/>
          </a:xfrm>
          <a:prstGeom prst="rect">
            <a:avLst/>
          </a:prstGeom>
          <a:noFill/>
        </p:spPr>
      </p:pic>
    </p:spTree>
  </p:cSld>
  <p:clrMapOvr>
    <a:masterClrMapping/>
  </p:clrMapOvr>
  <p:transition advTm="4399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ТЭЛИНКЭ</a:t>
            </a:r>
            <a:endParaRPr lang="ru-RU" dirty="0"/>
          </a:p>
        </p:txBody>
      </p:sp>
      <p:pic>
        <p:nvPicPr>
          <p:cNvPr id="13314" name="Picture 2" descr="C:\Users\Катя\Desktop\ПРЕЗЕНТАЦИИ\фото\таркл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700808"/>
            <a:ext cx="4762500" cy="4762500"/>
          </a:xfrm>
          <a:prstGeom prst="rect">
            <a:avLst/>
          </a:prstGeom>
          <a:noFill/>
        </p:spPr>
      </p:pic>
    </p:spTree>
  </p:cSld>
  <p:clrMapOvr>
    <a:masterClrMapping/>
  </p:clrMapOvr>
  <p:transition advTm="3245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???</a:t>
            </a:r>
            <a:endParaRPr lang="ru-RU" sz="6600" dirty="0"/>
          </a:p>
        </p:txBody>
      </p:sp>
      <p:pic>
        <p:nvPicPr>
          <p:cNvPr id="12290" name="Picture 2" descr="C:\Users\Катя\Desktop\ПРЕЗЕНТАЦИИ\фото\чаш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76872"/>
            <a:ext cx="6614434" cy="4414416"/>
          </a:xfrm>
          <a:prstGeom prst="rect">
            <a:avLst/>
          </a:prstGeom>
          <a:noFill/>
        </p:spPr>
      </p:pic>
    </p:spTree>
  </p:cSld>
  <p:clrMapOvr>
    <a:masterClrMapping/>
  </p:clrMapOvr>
  <p:transition advTm="429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ЧЫНАЯК</a:t>
            </a:r>
            <a:endParaRPr lang="ru-RU" sz="6600" dirty="0"/>
          </a:p>
        </p:txBody>
      </p:sp>
      <p:pic>
        <p:nvPicPr>
          <p:cNvPr id="12290" name="Picture 2" descr="C:\Users\Катя\Desktop\ПРЕЗЕНТАЦИИ\фото\чаш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276872"/>
            <a:ext cx="6614434" cy="4414416"/>
          </a:xfrm>
          <a:prstGeom prst="rect">
            <a:avLst/>
          </a:prstGeom>
          <a:noFill/>
        </p:spPr>
      </p:pic>
    </p:spTree>
  </p:cSld>
  <p:clrMapOvr>
    <a:masterClrMapping/>
  </p:clrMapOvr>
  <p:transition advTm="3260"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???</a:t>
            </a:r>
            <a:endParaRPr lang="ru-RU" sz="6600" dirty="0"/>
          </a:p>
        </p:txBody>
      </p:sp>
      <p:pic>
        <p:nvPicPr>
          <p:cNvPr id="9218" name="Picture 2" descr="C:\Users\Катя\Desktop\ПРЕЗЕНТАЦИИ\фото\книг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772673"/>
            <a:ext cx="4896544" cy="5085327"/>
          </a:xfrm>
          <a:prstGeom prst="rect">
            <a:avLst/>
          </a:prstGeom>
          <a:noFill/>
        </p:spPr>
      </p:pic>
    </p:spTree>
  </p:cSld>
  <p:clrMapOvr>
    <a:masterClrMapping/>
  </p:clrMapOvr>
  <p:transition advTm="3089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КИТАП</a:t>
            </a:r>
            <a:endParaRPr lang="ru-RU" sz="6600" dirty="0"/>
          </a:p>
        </p:txBody>
      </p:sp>
      <p:pic>
        <p:nvPicPr>
          <p:cNvPr id="9218" name="Picture 2" descr="C:\Users\Катя\Desktop\ПРЕЗЕНТАЦИИ\фото\книг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772673"/>
            <a:ext cx="4896544" cy="5085327"/>
          </a:xfrm>
          <a:prstGeom prst="rect">
            <a:avLst/>
          </a:prstGeom>
          <a:noFill/>
        </p:spPr>
      </p:pic>
    </p:spTree>
  </p:cSld>
  <p:clrMapOvr>
    <a:masterClrMapping/>
  </p:clrMapOvr>
  <p:transition advTm="3994"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ПЕСИ</a:t>
            </a:r>
            <a:endParaRPr lang="ru-RU" sz="6600" dirty="0"/>
          </a:p>
        </p:txBody>
      </p:sp>
      <p:pic>
        <p:nvPicPr>
          <p:cNvPr id="8194" name="Picture 2" descr="C:\Users\Катя\Desktop\ПРЕЗЕНТАЦИИ\фото\кош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477202"/>
            <a:ext cx="4392488" cy="5380798"/>
          </a:xfrm>
          <a:prstGeom prst="rect">
            <a:avLst/>
          </a:prstGeom>
          <a:noFill/>
        </p:spPr>
      </p:pic>
    </p:spTree>
  </p:cSld>
  <p:clrMapOvr>
    <a:masterClrMapping/>
  </p:clrMapOvr>
  <p:transition advTm="3182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???</a:t>
            </a:r>
            <a:endParaRPr lang="ru-RU" sz="6600" dirty="0"/>
          </a:p>
        </p:txBody>
      </p:sp>
      <p:pic>
        <p:nvPicPr>
          <p:cNvPr id="11266" name="Picture 2" descr="C:\Users\Катя\Desktop\ПРЕЗЕНТАЦИИ\фото\app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556792"/>
            <a:ext cx="4876800" cy="4876800"/>
          </a:xfrm>
          <a:prstGeom prst="rect">
            <a:avLst/>
          </a:prstGeom>
          <a:noFill/>
        </p:spPr>
      </p:pic>
    </p:spTree>
  </p:cSld>
  <p:clrMapOvr>
    <a:masterClrMapping/>
  </p:clrMapOvr>
  <p:transition advTm="429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АЛМА</a:t>
            </a:r>
            <a:endParaRPr lang="ru-RU" sz="6600" dirty="0"/>
          </a:p>
        </p:txBody>
      </p:sp>
      <p:pic>
        <p:nvPicPr>
          <p:cNvPr id="11266" name="Picture 2" descr="C:\Users\Катя\Desktop\ПРЕЗЕНТАЦИИ\фото\app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556792"/>
            <a:ext cx="4876800" cy="4876800"/>
          </a:xfrm>
          <a:prstGeom prst="rect">
            <a:avLst/>
          </a:prstGeom>
          <a:noFill/>
        </p:spPr>
      </p:pic>
    </p:spTree>
  </p:cSld>
  <p:clrMapOvr>
    <a:masterClrMapping/>
  </p:clrMapOvr>
  <p:transition advTm="3323">
    <p:cover dir="l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060848"/>
            <a:ext cx="8229600" cy="11430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Tm="2028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КУЛЛАР</a:t>
            </a:r>
            <a:endParaRPr lang="ru-RU" dirty="0"/>
          </a:p>
        </p:txBody>
      </p:sp>
      <p:pic>
        <p:nvPicPr>
          <p:cNvPr id="3074" name="Picture 2" descr="C:\Users\Катя\Desktop\ПРЕЗЕНТАЦИИ\фото\р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484784"/>
            <a:ext cx="3810000" cy="5689600"/>
          </a:xfrm>
          <a:prstGeom prst="rect">
            <a:avLst/>
          </a:prstGeom>
          <a:noFill/>
        </p:spPr>
      </p:pic>
    </p:spTree>
  </p:cSld>
  <p:clrMapOvr>
    <a:masterClrMapping/>
  </p:clrMapOvr>
  <p:transition advTm="3416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БАРМАК</a:t>
            </a:r>
            <a:endParaRPr lang="ru-RU" sz="6600" dirty="0"/>
          </a:p>
        </p:txBody>
      </p:sp>
      <p:pic>
        <p:nvPicPr>
          <p:cNvPr id="4098" name="Picture 2" descr="C:\Users\Катя\Desktop\ПРЕЗЕНТАЦИИ\фото\пале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16832"/>
            <a:ext cx="5400600" cy="4057828"/>
          </a:xfrm>
          <a:prstGeom prst="rect">
            <a:avLst/>
          </a:prstGeom>
          <a:noFill/>
        </p:spPr>
      </p:pic>
    </p:spTree>
  </p:cSld>
  <p:clrMapOvr>
    <a:masterClrMapping/>
  </p:clrMapOvr>
  <p:transition advTm="3245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АЯК</a:t>
            </a:r>
            <a:endParaRPr lang="ru-RU" sz="6600" dirty="0"/>
          </a:p>
        </p:txBody>
      </p:sp>
      <p:pic>
        <p:nvPicPr>
          <p:cNvPr id="6146" name="Picture 2" descr="C:\Users\Катя\Desktop\ПРЕЗЕНТАЦИИ\фото\ног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019314"/>
            <a:ext cx="4741912" cy="4838686"/>
          </a:xfrm>
          <a:prstGeom prst="rect">
            <a:avLst/>
          </a:prstGeom>
          <a:noFill/>
        </p:spPr>
      </p:pic>
    </p:spTree>
  </p:cSld>
  <p:clrMapOvr>
    <a:masterClrMapping/>
  </p:clrMapOvr>
  <p:transition advTm="3167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ИШЕК</a:t>
            </a:r>
            <a:endParaRPr lang="ru-RU" sz="6000" dirty="0"/>
          </a:p>
        </p:txBody>
      </p:sp>
      <p:pic>
        <p:nvPicPr>
          <p:cNvPr id="10242" name="Picture 2" descr="C:\Users\Катя\Desktop\ПРЕЗЕНТАЦИИ\фото\двер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619250"/>
            <a:ext cx="2428875" cy="5238750"/>
          </a:xfrm>
          <a:prstGeom prst="rect">
            <a:avLst/>
          </a:prstGeom>
          <a:noFill/>
        </p:spPr>
      </p:pic>
    </p:spTree>
  </p:cSld>
  <p:clrMapOvr>
    <a:masterClrMapping/>
  </p:clrMapOvr>
  <p:transition advTm="337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ТЭРЭЗЭ</a:t>
            </a:r>
            <a:endParaRPr lang="ru-RU" dirty="0"/>
          </a:p>
        </p:txBody>
      </p:sp>
      <p:pic>
        <p:nvPicPr>
          <p:cNvPr id="5122" name="Picture 2" descr="C:\Users\Катя\Desktop\ПРЕЗЕНТАЦИИ\фото\окн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6768752" cy="5076564"/>
          </a:xfrm>
          <a:prstGeom prst="rect">
            <a:avLst/>
          </a:prstGeom>
          <a:noFill/>
        </p:spPr>
      </p:pic>
    </p:spTree>
  </p:cSld>
  <p:clrMapOvr>
    <a:masterClrMapping/>
  </p:clrMapOvr>
  <p:transition advTm="3447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43</Words>
  <Application>Microsoft Office PowerPoint</Application>
  <PresentationFormat>Экран (4:3)</PresentationFormat>
  <Paragraphs>40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Татарский язык</vt:lpstr>
      <vt:lpstr>УРЫНДЫК</vt:lpstr>
      <vt:lpstr>ЭТ</vt:lpstr>
      <vt:lpstr>ПЕСИ</vt:lpstr>
      <vt:lpstr>КУЛЛАР</vt:lpstr>
      <vt:lpstr>БАРМАК</vt:lpstr>
      <vt:lpstr>АЯК</vt:lpstr>
      <vt:lpstr>ИШЕК</vt:lpstr>
      <vt:lpstr>ТЭРЭЗЭ</vt:lpstr>
      <vt:lpstr>КАШЫК</vt:lpstr>
      <vt:lpstr>ТЭЛИНКЭ</vt:lpstr>
      <vt:lpstr>ЧЫНАЯК</vt:lpstr>
      <vt:lpstr>КИТАП</vt:lpstr>
      <vt:lpstr>АЛМА</vt:lpstr>
      <vt:lpstr>ПОПРОБУЙ ВСПОМНИТЬ!!!</vt:lpstr>
      <vt:lpstr>Слайд 16</vt:lpstr>
      <vt:lpstr>УРЫНДЫК</vt:lpstr>
      <vt:lpstr>???</vt:lpstr>
      <vt:lpstr>ЭТ</vt:lpstr>
      <vt:lpstr>???</vt:lpstr>
      <vt:lpstr>ПЕСИ</vt:lpstr>
      <vt:lpstr>???</vt:lpstr>
      <vt:lpstr>КУЛЛАР</vt:lpstr>
      <vt:lpstr>???</vt:lpstr>
      <vt:lpstr>БАРМАК</vt:lpstr>
      <vt:lpstr>???</vt:lpstr>
      <vt:lpstr>АЯК</vt:lpstr>
      <vt:lpstr>???</vt:lpstr>
      <vt:lpstr>ИШЕК</vt:lpstr>
      <vt:lpstr>???</vt:lpstr>
      <vt:lpstr>ТЭРЭЗЭ</vt:lpstr>
      <vt:lpstr>???</vt:lpstr>
      <vt:lpstr>КАШЫК</vt:lpstr>
      <vt:lpstr>????</vt:lpstr>
      <vt:lpstr>ТЭЛИНКЭ</vt:lpstr>
      <vt:lpstr>???</vt:lpstr>
      <vt:lpstr>ЧЫНАЯК</vt:lpstr>
      <vt:lpstr>???</vt:lpstr>
      <vt:lpstr>КИТАП</vt:lpstr>
      <vt:lpstr>???</vt:lpstr>
      <vt:lpstr>АЛМА</vt:lpstr>
      <vt:lpstr>Слайд 42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Катя</dc:creator>
  <cp:lastModifiedBy>Катя</cp:lastModifiedBy>
  <cp:revision>7</cp:revision>
  <dcterms:created xsi:type="dcterms:W3CDTF">2012-11-29T15:20:58Z</dcterms:created>
  <dcterms:modified xsi:type="dcterms:W3CDTF">2012-11-30T08:43:52Z</dcterms:modified>
</cp:coreProperties>
</file>